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5" y="1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86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5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86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0604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296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481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432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3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617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735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202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68BCE-EF95-48C5-9C77-CEFCD8569E92}" type="datetimeFigureOut">
              <a:rPr lang="ko-KR" altLang="en-US" smtClean="0"/>
              <a:t>2022-11-26 Sat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2AD0C-6EF1-4BD5-A165-BD95F694CF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159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7821051-F47C-1DD6-1745-B494877A7EEC}"/>
              </a:ext>
            </a:extLst>
          </p:cNvPr>
          <p:cNvSpPr/>
          <p:nvPr/>
        </p:nvSpPr>
        <p:spPr>
          <a:xfrm>
            <a:off x="1446337" y="439614"/>
            <a:ext cx="6304084" cy="37455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3300" dirty="0">
              <a:solidFill>
                <a:sysClr val="windowText" lastClr="00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7666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0</Words>
  <Application>Microsoft Office PowerPoint</Application>
  <PresentationFormat>화면 슬라이드 쇼(16:9)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HY견고딕</vt:lpstr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com</dc:creator>
  <cp:lastModifiedBy>com</cp:lastModifiedBy>
  <cp:revision>5</cp:revision>
  <dcterms:created xsi:type="dcterms:W3CDTF">2022-11-26T13:03:56Z</dcterms:created>
  <dcterms:modified xsi:type="dcterms:W3CDTF">2022-11-26T14:35:01Z</dcterms:modified>
</cp:coreProperties>
</file>

<file path=docProps/thumbnail.jpeg>
</file>